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5119985" cy="10691495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367"/>
        <p:guide pos="47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486701" y="1425732"/>
            <a:ext cx="12152555" cy="4007767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9355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486701" y="5551375"/>
            <a:ext cx="12152555" cy="2295766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3740" spc="200"/>
            </a:lvl1pPr>
            <a:lvl2pPr marL="713105" indent="0" algn="ctr">
              <a:buNone/>
              <a:defRPr sz="3120"/>
            </a:lvl2pPr>
            <a:lvl3pPr marL="1425575" indent="0" algn="ctr">
              <a:buNone/>
              <a:defRPr sz="2805"/>
            </a:lvl3pPr>
            <a:lvl4pPr marL="2138680" indent="0" algn="ctr">
              <a:buNone/>
              <a:defRPr sz="2495"/>
            </a:lvl4pPr>
            <a:lvl5pPr marL="2851150" indent="0" algn="ctr">
              <a:buNone/>
              <a:defRPr sz="2495"/>
            </a:lvl5pPr>
            <a:lvl6pPr marL="3564255" indent="0" algn="ctr">
              <a:buNone/>
              <a:defRPr sz="2495"/>
            </a:lvl6pPr>
            <a:lvl7pPr marL="4276725" indent="0" algn="ctr">
              <a:buNone/>
              <a:defRPr sz="2495"/>
            </a:lvl7pPr>
            <a:lvl8pPr marL="4989830" indent="0" algn="ctr">
              <a:buNone/>
              <a:defRPr sz="2495"/>
            </a:lvl8pPr>
            <a:lvl9pPr marL="5702300" indent="0" algn="ctr">
              <a:buNone/>
              <a:defRPr sz="2495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4512" y="948617"/>
            <a:ext cx="13603539" cy="110017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54512" y="2323831"/>
            <a:ext cx="13603539" cy="7420543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468906" y="6000424"/>
            <a:ext cx="9634538" cy="119559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686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468906" y="7196019"/>
            <a:ext cx="9634538" cy="135276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80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13105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2pPr>
            <a:lvl3pPr marL="1425575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3pPr>
            <a:lvl4pPr marL="2138680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4pPr>
            <a:lvl5pPr marL="2851150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5pPr>
            <a:lvl6pPr marL="3564255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6pPr>
            <a:lvl7pPr marL="4276725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7pPr>
            <a:lvl8pPr marL="4989830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8pPr>
            <a:lvl9pPr marL="5702300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4512" y="948617"/>
            <a:ext cx="13603539" cy="110017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754512" y="2340671"/>
            <a:ext cx="6420049" cy="7403704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7951396" y="2340671"/>
            <a:ext cx="6420049" cy="7403704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4512" y="948617"/>
            <a:ext cx="13603539" cy="110017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754512" y="2228408"/>
            <a:ext cx="6625419" cy="594991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312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13105" indent="0">
              <a:buNone/>
              <a:defRPr sz="3120" b="1"/>
            </a:lvl2pPr>
            <a:lvl3pPr marL="1425575" indent="0">
              <a:buNone/>
              <a:defRPr sz="2805" b="1"/>
            </a:lvl3pPr>
            <a:lvl4pPr marL="2138680" indent="0">
              <a:buNone/>
              <a:defRPr sz="2495" b="1"/>
            </a:lvl4pPr>
            <a:lvl5pPr marL="2851150" indent="0">
              <a:buNone/>
              <a:defRPr sz="2495" b="1"/>
            </a:lvl5pPr>
            <a:lvl6pPr marL="3564255" indent="0">
              <a:buNone/>
              <a:defRPr sz="2495" b="1"/>
            </a:lvl6pPr>
            <a:lvl7pPr marL="4276725" indent="0">
              <a:buNone/>
              <a:defRPr sz="2495" b="1"/>
            </a:lvl7pPr>
            <a:lvl8pPr marL="4989830" indent="0">
              <a:buNone/>
              <a:defRPr sz="2495" b="1"/>
            </a:lvl8pPr>
            <a:lvl9pPr marL="5702300" indent="0">
              <a:buNone/>
              <a:defRPr sz="2495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754512" y="2890756"/>
            <a:ext cx="6625419" cy="685361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7733314" y="2216759"/>
            <a:ext cx="6625419" cy="594991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312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13105" indent="0">
              <a:buNone/>
              <a:defRPr sz="3120" b="1"/>
            </a:lvl2pPr>
            <a:lvl3pPr marL="1425575" indent="0">
              <a:buNone/>
              <a:defRPr sz="2805" b="1"/>
            </a:lvl3pPr>
            <a:lvl4pPr marL="2138680" indent="0">
              <a:buNone/>
              <a:defRPr sz="2495" b="1"/>
            </a:lvl4pPr>
            <a:lvl5pPr marL="2851150" indent="0">
              <a:buNone/>
              <a:defRPr sz="2495" b="1"/>
            </a:lvl5pPr>
            <a:lvl6pPr marL="3564255" indent="0">
              <a:buNone/>
              <a:defRPr sz="2495" b="1"/>
            </a:lvl6pPr>
            <a:lvl7pPr marL="4276725" indent="0">
              <a:buNone/>
              <a:defRPr sz="2495" b="1"/>
            </a:lvl7pPr>
            <a:lvl8pPr marL="4989830" indent="0">
              <a:buNone/>
              <a:defRPr sz="2495" b="1"/>
            </a:lvl8pPr>
            <a:lvl9pPr marL="5702300" indent="0">
              <a:buNone/>
              <a:defRPr sz="2495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7733314" y="2890756"/>
            <a:ext cx="6625419" cy="685361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4512" y="948617"/>
            <a:ext cx="13603539" cy="1100171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754512" y="2424867"/>
            <a:ext cx="6489841" cy="718479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495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7875498" y="2424867"/>
            <a:ext cx="6482553" cy="718479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49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2692767" y="1425732"/>
            <a:ext cx="1294725" cy="784152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436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1134000" y="1425732"/>
            <a:ext cx="11371255" cy="7841527"/>
          </a:xfrm>
        </p:spPr>
        <p:txBody>
          <a:bodyPr vert="eaVert" lIns="46800" tIns="46800" rIns="46800" bIns="46800"/>
          <a:lstStyle>
            <a:lvl1pPr marL="356235" indent="-356235">
              <a:spcAft>
                <a:spcPts val="1000"/>
              </a:spcAft>
              <a:defRPr spc="300"/>
            </a:lvl1pPr>
            <a:lvl2pPr marL="1069340" indent="-356235">
              <a:defRPr spc="300"/>
            </a:lvl2pPr>
            <a:lvl3pPr marL="1781810" indent="-356235">
              <a:defRPr spc="300"/>
            </a:lvl3pPr>
            <a:lvl4pPr marL="2494915" indent="-356235">
              <a:defRPr spc="300"/>
            </a:lvl4pPr>
            <a:lvl5pPr marL="3207385" indent="-35623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754512" y="1206821"/>
            <a:ext cx="13608004" cy="854878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486701" y="3873052"/>
            <a:ext cx="12152555" cy="158851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935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486701" y="5551375"/>
            <a:ext cx="12152555" cy="735319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374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754512" y="948617"/>
            <a:ext cx="13603539" cy="1100171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754512" y="2323831"/>
            <a:ext cx="13603539" cy="7420543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758977" y="9845411"/>
            <a:ext cx="3348426" cy="493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56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5104490" y="9845411"/>
            <a:ext cx="4911025" cy="493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56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11009625" y="9845411"/>
            <a:ext cx="3348426" cy="493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56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1425575" rtl="0" eaLnBrk="1" fontAlgn="auto" latinLnBrk="0" hangingPunct="1">
        <a:lnSpc>
          <a:spcPct val="100000"/>
        </a:lnSpc>
        <a:spcBef>
          <a:spcPct val="0"/>
        </a:spcBef>
        <a:buNone/>
        <a:defRPr sz="5615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356235" indent="-356235" algn="l" defTabSz="1425575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28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1069340" indent="-356235" algn="l" defTabSz="142557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2509520" algn="l"/>
          <a:tab pos="2509520" algn="l"/>
          <a:tab pos="2509520" algn="l"/>
          <a:tab pos="2509520" algn="l"/>
        </a:tabLst>
        <a:defRPr sz="249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781810" indent="-356235" algn="l" defTabSz="142557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249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2494915" indent="-356235" algn="l" defTabSz="142557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218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3207385" indent="-356235" algn="l" defTabSz="142557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218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3920490" indent="-356235" algn="l" defTabSz="142557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5" kern="1200">
          <a:solidFill>
            <a:schemeClr val="tx1"/>
          </a:solidFill>
          <a:latin typeface="+mn-lt"/>
          <a:ea typeface="+mn-ea"/>
          <a:cs typeface="+mn-cs"/>
        </a:defRPr>
      </a:lvl6pPr>
      <a:lvl7pPr marL="4632960" indent="-356235" algn="l" defTabSz="142557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5" kern="1200">
          <a:solidFill>
            <a:schemeClr val="tx1"/>
          </a:solidFill>
          <a:latin typeface="+mn-lt"/>
          <a:ea typeface="+mn-ea"/>
          <a:cs typeface="+mn-cs"/>
        </a:defRPr>
      </a:lvl7pPr>
      <a:lvl8pPr marL="5346065" indent="-356235" algn="l" defTabSz="142557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5" kern="1200">
          <a:solidFill>
            <a:schemeClr val="tx1"/>
          </a:solidFill>
          <a:latin typeface="+mn-lt"/>
          <a:ea typeface="+mn-ea"/>
          <a:cs typeface="+mn-cs"/>
        </a:defRPr>
      </a:lvl8pPr>
      <a:lvl9pPr marL="6058535" indent="-356235" algn="l" defTabSz="142557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1pPr>
      <a:lvl2pPr marL="713105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2pPr>
      <a:lvl3pPr marL="1425575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3pPr>
      <a:lvl4pPr marL="2138680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4pPr>
      <a:lvl5pPr marL="2851150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5pPr>
      <a:lvl6pPr marL="3564255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6pPr>
      <a:lvl7pPr marL="4276725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7pPr>
      <a:lvl8pPr marL="4989830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8pPr>
      <a:lvl9pPr marL="5702300" algn="l" defTabSz="1425575" rtl="0" eaLnBrk="1" latinLnBrk="0" hangingPunct="1">
        <a:defRPr sz="28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8900" y="120650"/>
            <a:ext cx="7204075" cy="4798695"/>
          </a:xfrm>
          <a:prstGeom prst="rect">
            <a:avLst/>
          </a:prstGeom>
        </p:spPr>
      </p:pic>
      <p:graphicFrame>
        <p:nvGraphicFramePr>
          <p:cNvPr id="3" name="table 2420"/>
          <p:cNvGraphicFramePr>
            <a:graphicFrameLocks noGrp="1"/>
          </p:cNvGraphicFramePr>
          <p:nvPr/>
        </p:nvGraphicFramePr>
        <p:xfrm>
          <a:off x="7831455" y="5765800"/>
          <a:ext cx="6978650" cy="4302760"/>
        </p:xfrm>
        <a:graphic>
          <a:graphicData uri="http://schemas.openxmlformats.org/drawingml/2006/table">
            <a:tbl>
              <a:tblPr/>
              <a:tblGrid>
                <a:gridCol w="1963420"/>
                <a:gridCol w="1763395"/>
                <a:gridCol w="1645285"/>
                <a:gridCol w="1606550"/>
              </a:tblGrid>
              <a:tr h="3060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956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power rating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91515" algn="l" rtl="0" eaLnBrk="0">
                        <a:lnSpc>
                          <a:spcPct val="7200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120W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31825" algn="l" rtl="0" eaLnBrk="0">
                        <a:lnSpc>
                          <a:spcPts val="775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200W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12140" algn="l" rtl="0" eaLnBrk="0">
                        <a:lnSpc>
                          <a:spcPts val="775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240W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9560" algn="l" rtl="0" eaLnBrk="0">
                        <a:lnSpc>
                          <a:spcPct val="87000"/>
                        </a:lnSpc>
                      </a:pP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open-circuit voltage</a:t>
                      </a:r>
                      <a:r>
                        <a:rPr sz="1000" kern="0" spc="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(voc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)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746125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26V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994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7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8</a:t>
                      </a:r>
                      <a:r>
                        <a:rPr sz="1000" kern="0" spc="-1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36V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11505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23</a:t>
                      </a:r>
                      <a:r>
                        <a:rPr sz="1000" kern="0" spc="-1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6V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57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short-circuit current (Isc)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8897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5</a:t>
                      </a:r>
                      <a:r>
                        <a:rPr sz="1000" kern="0" spc="-1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77A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9817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 </a:t>
                      </a:r>
                      <a:r>
                        <a:rPr sz="1000" kern="0" spc="10" dirty="0">
                          <a:solidFill>
                            <a:srgbClr val="221E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3</a:t>
                      </a:r>
                      <a:r>
                        <a:rPr sz="1000" kern="0" spc="-50" dirty="0">
                          <a:solidFill>
                            <a:srgbClr val="221E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51A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15315" algn="l" rtl="0" eaLnBrk="0">
                        <a:lnSpc>
                          <a:spcPct val="93000"/>
                        </a:lnSpc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1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7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9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9A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9019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Maximum</a:t>
                      </a:r>
                      <a:r>
                        <a:rPr sz="1000" kern="0" spc="1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power voltage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(v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m)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50875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22</a:t>
                      </a:r>
                      <a:r>
                        <a:rPr sz="1000" kern="0" spc="-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02V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99440" algn="l" rtl="0" eaLnBrk="0">
                        <a:lnSpc>
                          <a:spcPct val="81000"/>
                        </a:lnSpc>
                      </a:pP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5</a:t>
                      </a:r>
                      <a:r>
                        <a:rPr sz="1000" kern="0" spc="-1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66V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7404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21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01V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9019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Maximum</a:t>
                      </a:r>
                      <a:r>
                        <a:rPr sz="1000" kern="0" spc="1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power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current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(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Im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)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88975" algn="l" rtl="0" eaLnBrk="0">
                        <a:lnSpc>
                          <a:spcPct val="71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5</a:t>
                      </a:r>
                      <a:r>
                        <a:rPr sz="1000" kern="0" spc="-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.45A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9817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1 2</a:t>
                      </a:r>
                      <a:r>
                        <a:rPr sz="1000" kern="0" spc="-1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78A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4102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000" kern="0" spc="60" dirty="0">
                          <a:solidFill>
                            <a:srgbClr val="221E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120" dirty="0">
                          <a:solidFill>
                            <a:srgbClr val="221E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235A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91465" algn="l" rtl="0" eaLnBrk="0">
                        <a:lnSpc>
                          <a:spcPct val="68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Maximum</a:t>
                      </a:r>
                      <a:r>
                        <a:rPr sz="1000" kern="0" spc="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serie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s fuse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748665" algn="l" rtl="0" eaLnBrk="0">
                        <a:lnSpc>
                          <a:spcPct val="72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10A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9151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5A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68020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20A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5115" algn="l" rtl="0" eaLnBrk="0">
                        <a:lnSpc>
                          <a:spcPts val="735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size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6385" algn="l" rtl="0" eaLnBrk="0">
                        <a:lnSpc>
                          <a:spcPts val="78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1090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x</a:t>
                      </a:r>
                      <a:r>
                        <a:rPr sz="1000" kern="0" spc="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592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29235" algn="l" rtl="0" eaLnBrk="0">
                        <a:lnSpc>
                          <a:spcPct val="72000"/>
                        </a:lnSpc>
                        <a:spcBef>
                          <a:spcPts val="5"/>
                        </a:spcBef>
                      </a:pP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116</a:t>
                      </a:r>
                      <a:r>
                        <a:rPr lang="en-US"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1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x</a:t>
                      </a:r>
                      <a:r>
                        <a:rPr sz="1000" kern="0" spc="1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940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73355" algn="l" rtl="0" eaLnBrk="0">
                        <a:lnSpc>
                          <a:spcPct val="72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1150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1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x</a:t>
                      </a:r>
                      <a:r>
                        <a:rPr sz="1000" kern="0" spc="1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1090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448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000" kern="0" spc="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weight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94055" algn="l" rtl="0" eaLnBrk="0">
                        <a:lnSpc>
                          <a:spcPts val="102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9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kg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9372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3</a:t>
                      </a:r>
                      <a:r>
                        <a:rPr sz="1000" kern="0" spc="-7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98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kg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1277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r>
                        <a:rPr sz="1000" kern="0" spc="-1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kg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0480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cable and</a:t>
                      </a:r>
                      <a:r>
                        <a:rPr sz="1000" kern="0" spc="1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plug</a:t>
                      </a:r>
                      <a:r>
                        <a:rPr sz="1000" kern="0" spc="9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connector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1018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r>
                        <a:rPr sz="1000" kern="0" spc="1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E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x</a:t>
                      </a:r>
                      <a:r>
                        <a:rPr sz="1000" kern="0" spc="130" dirty="0">
                          <a:solidFill>
                            <a:srgbClr val="221E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3000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/</a:t>
                      </a:r>
                      <a:r>
                        <a:rPr sz="1000" kern="0" spc="7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r>
                        <a:rPr sz="1000" kern="0" spc="-1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1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5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13589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x</a:t>
                      </a:r>
                      <a:r>
                        <a:rPr sz="1000" kern="0" spc="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3000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/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r>
                        <a:rPr sz="1000" kern="0" spc="-1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.5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8826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r>
                        <a:rPr sz="1000" kern="0" spc="9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x</a:t>
                      </a:r>
                      <a:r>
                        <a:rPr sz="1000" kern="0" spc="1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3000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/</a:t>
                      </a:r>
                      <a:r>
                        <a:rPr sz="1000" kern="0" spc="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r>
                        <a:rPr sz="1000" kern="0" spc="-1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.5</a:t>
                      </a: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mm</a:t>
                      </a:r>
                      <a:r>
                        <a:rPr sz="1000" kern="0" spc="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2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384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Transfer efficie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ncy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7658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221E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≥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9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8</a:t>
                      </a:r>
                      <a:r>
                        <a:rPr sz="1000" kern="0" spc="-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66%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1943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≥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9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8</a:t>
                      </a:r>
                      <a:r>
                        <a:rPr sz="1000" kern="0" spc="-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34%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499745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≥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1</a:t>
                      </a:r>
                      <a:r>
                        <a:rPr sz="1000" kern="0" spc="9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8</a:t>
                      </a:r>
                      <a:r>
                        <a:rPr sz="1000" kern="0" spc="-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.</a:t>
                      </a:r>
                      <a:r>
                        <a:rPr sz="1000" kern="0" spc="-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66%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0162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Levels</a:t>
                      </a:r>
                      <a:r>
                        <a:rPr sz="1000" kern="0" spc="1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of protection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733425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IP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67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76275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IP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67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656590" algn="l" rtl="0" eaLnBrk="0">
                        <a:lnSpc>
                          <a:spcPct val="72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IP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67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914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Maximum</a:t>
                      </a:r>
                      <a:r>
                        <a:rPr sz="1000" kern="0" spc="1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system voltage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9499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600V/DC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3784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600V/DC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51816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600V/DC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2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288290" algn="l" rtl="0" eaLnBrk="0">
                        <a:lnSpc>
                          <a:spcPct val="68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certificate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9243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CE</a:t>
                      </a:r>
                      <a:r>
                        <a:rPr sz="1000" kern="0" spc="14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,  IEC</a:t>
                      </a:r>
                      <a:r>
                        <a:rPr sz="1000" kern="0" spc="15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,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 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R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OHS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3528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CE</a:t>
                      </a:r>
                      <a:r>
                        <a:rPr sz="1000" kern="0" spc="20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,  IEC</a:t>
                      </a:r>
                      <a:r>
                        <a:rPr sz="1000" kern="0" spc="18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,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ROHS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  <a:p>
                      <a:pPr marL="316230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CE</a:t>
                      </a:r>
                      <a:r>
                        <a:rPr sz="1000" kern="0" spc="21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,  IEC</a:t>
                      </a:r>
                      <a:r>
                        <a:rPr sz="1000" kern="0" spc="16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,</a:t>
                      </a:r>
                      <a:r>
                        <a:rPr sz="1000" kern="0" spc="3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  </a:t>
                      </a:r>
                      <a:r>
                        <a:rPr sz="1000" kern="0" spc="20" dirty="0">
                          <a:solidFill>
                            <a:srgbClr val="221F21">
                              <a:alpha val="100000"/>
                            </a:srgbClr>
                          </a:solidFill>
                          <a:latin typeface="Arial" panose="020B0604020202020204" pitchFamily="34" charset="0"/>
                          <a:ea typeface="Arial" panose="020B0604020202020204"/>
                          <a:cs typeface="Arial" panose="020B0604020202020204" pitchFamily="34" charset="0"/>
                        </a:rPr>
                        <a:t>ROHS</a:t>
                      </a:r>
                      <a:endParaRPr sz="1000" dirty="0">
                        <a:latin typeface="Arial" panose="020B0604020202020204" pitchFamily="34" charset="0"/>
                        <a:ea typeface="Arial" panose="020B0604020202020204"/>
                        <a:cs typeface="Arial" panose="020B0604020202020204" pitchFamily="34" charset="0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group 90"/>
          <p:cNvGrpSpPr/>
          <p:nvPr/>
        </p:nvGrpSpPr>
        <p:grpSpPr>
          <a:xfrm rot="21600000">
            <a:off x="642620" y="5369560"/>
            <a:ext cx="6364605" cy="2146935"/>
            <a:chOff x="0" y="0"/>
            <a:chExt cx="6787341" cy="2289297"/>
          </a:xfrm>
        </p:grpSpPr>
        <p:sp>
          <p:nvSpPr>
            <p:cNvPr id="6" name="rect 2424"/>
            <p:cNvSpPr/>
            <p:nvPr/>
          </p:nvSpPr>
          <p:spPr>
            <a:xfrm>
              <a:off x="0" y="428493"/>
              <a:ext cx="6729984" cy="1860804"/>
            </a:xfrm>
            <a:prstGeom prst="rect">
              <a:avLst/>
            </a:prstGeom>
            <a:solidFill>
              <a:srgbClr val="2D2F5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 sz="2025"/>
            </a:p>
          </p:txBody>
        </p:sp>
        <p:pic>
          <p:nvPicPr>
            <p:cNvPr id="7" name="picture 24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5402387" y="0"/>
              <a:ext cx="1384954" cy="1694185"/>
            </a:xfrm>
            <a:prstGeom prst="rect">
              <a:avLst/>
            </a:prstGeom>
          </p:spPr>
        </p:pic>
        <p:pic>
          <p:nvPicPr>
            <p:cNvPr id="8" name="picture 24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4053670" y="12186"/>
              <a:ext cx="1185142" cy="1669808"/>
            </a:xfrm>
            <a:prstGeom prst="rect">
              <a:avLst/>
            </a:prstGeom>
          </p:spPr>
        </p:pic>
        <p:pic>
          <p:nvPicPr>
            <p:cNvPr id="9" name="picture 24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848967" y="86833"/>
              <a:ext cx="1104302" cy="1520500"/>
            </a:xfrm>
            <a:prstGeom prst="rect">
              <a:avLst/>
            </a:prstGeom>
          </p:spPr>
        </p:pic>
        <p:pic>
          <p:nvPicPr>
            <p:cNvPr id="10" name="picture 24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202232" y="772058"/>
              <a:ext cx="2248118" cy="277199"/>
            </a:xfrm>
            <a:prstGeom prst="rect">
              <a:avLst/>
            </a:prstGeom>
          </p:spPr>
        </p:pic>
        <p:pic>
          <p:nvPicPr>
            <p:cNvPr id="11" name="picture 24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99396" y="1224734"/>
              <a:ext cx="1375412" cy="277199"/>
            </a:xfrm>
            <a:prstGeom prst="rect">
              <a:avLst/>
            </a:prstGeom>
          </p:spPr>
        </p:pic>
        <p:pic>
          <p:nvPicPr>
            <p:cNvPr id="12" name="picture 24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198982" y="1692765"/>
              <a:ext cx="1111653" cy="282219"/>
            </a:xfrm>
            <a:prstGeom prst="rect">
              <a:avLst/>
            </a:prstGeom>
          </p:spPr>
        </p:pic>
        <p:sp>
          <p:nvSpPr>
            <p:cNvPr id="14" name="textbox 2440"/>
            <p:cNvSpPr/>
            <p:nvPr/>
          </p:nvSpPr>
          <p:spPr>
            <a:xfrm>
              <a:off x="5712662" y="1818708"/>
              <a:ext cx="887101" cy="335168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1000"/>
                </a:lnSpc>
              </a:pPr>
              <a:endParaRPr sz="115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3000"/>
                </a:lnSpc>
              </a:pPr>
              <a:r>
                <a:rPr sz="214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240W</a:t>
              </a:r>
              <a:endParaRPr sz="214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15" name="picture 24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824470" y="4926330"/>
            <a:ext cx="6985635" cy="836295"/>
          </a:xfrm>
          <a:prstGeom prst="rect">
            <a:avLst/>
          </a:prstGeom>
        </p:spPr>
      </p:pic>
      <p:pic>
        <p:nvPicPr>
          <p:cNvPr id="17" name="picture 24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2452985" y="2077720"/>
            <a:ext cx="1784350" cy="2179955"/>
          </a:xfrm>
          <a:prstGeom prst="rect">
            <a:avLst/>
          </a:prstGeom>
        </p:spPr>
      </p:pic>
      <p:pic>
        <p:nvPicPr>
          <p:cNvPr id="18" name="picture 24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0641330" y="2093913"/>
            <a:ext cx="1515745" cy="2147570"/>
          </a:xfrm>
          <a:prstGeom prst="rect">
            <a:avLst/>
          </a:prstGeom>
        </p:spPr>
      </p:pic>
      <p:pic>
        <p:nvPicPr>
          <p:cNvPr id="33" name="picture 247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789035" y="2186940"/>
            <a:ext cx="1409700" cy="1961515"/>
          </a:xfrm>
          <a:prstGeom prst="rect">
            <a:avLst/>
          </a:prstGeom>
        </p:spPr>
      </p:pic>
      <p:sp>
        <p:nvSpPr>
          <p:cNvPr id="34" name="textbox 2480"/>
          <p:cNvSpPr/>
          <p:nvPr/>
        </p:nvSpPr>
        <p:spPr>
          <a:xfrm>
            <a:off x="7763812" y="273495"/>
            <a:ext cx="3816191" cy="365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15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2590" kern="0" spc="80" dirty="0">
                <a:solidFill>
                  <a:srgbClr val="2D2F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120/200/240</a:t>
            </a:r>
            <a:r>
              <a:rPr lang="en-US" sz="2590" kern="0" spc="80" dirty="0">
                <a:solidFill>
                  <a:srgbClr val="2D2F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lang="en-US" sz="2590" kern="0" spc="80" dirty="0">
              <a:solidFill>
                <a:srgbClr val="2D2F55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2490"/>
          <p:cNvSpPr/>
          <p:nvPr/>
        </p:nvSpPr>
        <p:spPr>
          <a:xfrm>
            <a:off x="4667885" y="7075170"/>
            <a:ext cx="831215" cy="314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15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214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200W</a:t>
            </a:r>
            <a:endParaRPr sz="214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2496"/>
          <p:cNvSpPr/>
          <p:nvPr/>
        </p:nvSpPr>
        <p:spPr>
          <a:xfrm>
            <a:off x="3439795" y="7075170"/>
            <a:ext cx="784225" cy="366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15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lang="en-US" sz="214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214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20W</a:t>
            </a:r>
            <a:endParaRPr sz="214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680</Words>
  <Application>WPS 演示</Application>
  <PresentationFormat>宽屏</PresentationFormat>
  <Paragraphs>112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Arial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james</cp:lastModifiedBy>
  <cp:revision>158</cp:revision>
  <dcterms:created xsi:type="dcterms:W3CDTF">2019-06-19T02:08:00Z</dcterms:created>
  <dcterms:modified xsi:type="dcterms:W3CDTF">2026-09-02T03:58:51Z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2052-12.1.0.28488</vt:lpwstr>
  </property>
  <property fmtid="{D5CDD505-2E9C-101B-9397-08002B2CF9AE}" pid="3" name="ICV">
    <vt:lpwstr>E3B8A24193504588B1622BC708ACA6FC_11</vt:lpwstr>
  </property>
</Properties>
</file>